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000663" cy="233997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7" d="100"/>
          <a:sy n="17" d="100"/>
        </p:scale>
        <p:origin x="2188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0050" y="3829544"/>
            <a:ext cx="15300564" cy="8146580"/>
          </a:xfrm>
        </p:spPr>
        <p:txBody>
          <a:bodyPr anchor="b"/>
          <a:lstStyle>
            <a:lvl1pPr algn="ctr"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12290287"/>
            <a:ext cx="13500497" cy="5649521"/>
          </a:xfrm>
        </p:spPr>
        <p:txBody>
          <a:bodyPr/>
          <a:lstStyle>
            <a:lvl1pPr marL="0" indent="0" algn="ctr">
              <a:buNone/>
              <a:defRPr sz="4725"/>
            </a:lvl1pPr>
            <a:lvl2pPr marL="900044" indent="0" algn="ctr">
              <a:buNone/>
              <a:defRPr sz="3937"/>
            </a:lvl2pPr>
            <a:lvl3pPr marL="1800088" indent="0" algn="ctr">
              <a:buNone/>
              <a:defRPr sz="3543"/>
            </a:lvl3pPr>
            <a:lvl4pPr marL="2700132" indent="0" algn="ctr">
              <a:buNone/>
              <a:defRPr sz="3150"/>
            </a:lvl4pPr>
            <a:lvl5pPr marL="3600176" indent="0" algn="ctr">
              <a:buNone/>
              <a:defRPr sz="3150"/>
            </a:lvl5pPr>
            <a:lvl6pPr marL="4500220" indent="0" algn="ctr">
              <a:buNone/>
              <a:defRPr sz="3150"/>
            </a:lvl6pPr>
            <a:lvl7pPr marL="5400264" indent="0" algn="ctr">
              <a:buNone/>
              <a:defRPr sz="3150"/>
            </a:lvl7pPr>
            <a:lvl8pPr marL="6300307" indent="0" algn="ctr">
              <a:buNone/>
              <a:defRPr sz="3150"/>
            </a:lvl8pPr>
            <a:lvl9pPr marL="7200351" indent="0" algn="ctr">
              <a:buNone/>
              <a:defRPr sz="315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54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1680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5" y="1245820"/>
            <a:ext cx="3881393" cy="1983020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6" y="1245820"/>
            <a:ext cx="11419171" cy="198302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7778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0218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1" y="5833695"/>
            <a:ext cx="15525572" cy="9733644"/>
          </a:xfrm>
        </p:spPr>
        <p:txBody>
          <a:bodyPr anchor="b"/>
          <a:lstStyle>
            <a:lvl1pPr>
              <a:defRPr sz="11812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1" y="15659423"/>
            <a:ext cx="15525572" cy="5118694"/>
          </a:xfrm>
        </p:spPr>
        <p:txBody>
          <a:bodyPr/>
          <a:lstStyle>
            <a:lvl1pPr marL="0" indent="0">
              <a:buNone/>
              <a:defRPr sz="4725">
                <a:solidFill>
                  <a:schemeClr val="tx1"/>
                </a:solidFill>
              </a:defRPr>
            </a:lvl1pPr>
            <a:lvl2pPr marL="900044" indent="0">
              <a:buNone/>
              <a:defRPr sz="3937">
                <a:solidFill>
                  <a:schemeClr val="tx1">
                    <a:tint val="75000"/>
                  </a:schemeClr>
                </a:solidFill>
              </a:defRPr>
            </a:lvl2pPr>
            <a:lvl3pPr marL="1800088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3pPr>
            <a:lvl4pPr marL="2700132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4pPr>
            <a:lvl5pPr marL="3600176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5pPr>
            <a:lvl6pPr marL="450022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6pPr>
            <a:lvl7pPr marL="5400264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7pPr>
            <a:lvl8pPr marL="6300307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8pPr>
            <a:lvl9pPr marL="7200351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8976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6229100"/>
            <a:ext cx="7650282" cy="1484692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6229100"/>
            <a:ext cx="7650282" cy="1484692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4674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245825"/>
            <a:ext cx="15525572" cy="452287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2" y="5736191"/>
            <a:ext cx="7615123" cy="281121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2" y="8547409"/>
            <a:ext cx="7615123" cy="125719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7" y="5736191"/>
            <a:ext cx="7652626" cy="2811218"/>
          </a:xfrm>
        </p:spPr>
        <p:txBody>
          <a:bodyPr anchor="b"/>
          <a:lstStyle>
            <a:lvl1pPr marL="0" indent="0">
              <a:buNone/>
              <a:defRPr sz="4725" b="1"/>
            </a:lvl1pPr>
            <a:lvl2pPr marL="900044" indent="0">
              <a:buNone/>
              <a:defRPr sz="3937" b="1"/>
            </a:lvl2pPr>
            <a:lvl3pPr marL="1800088" indent="0">
              <a:buNone/>
              <a:defRPr sz="3543" b="1"/>
            </a:lvl3pPr>
            <a:lvl4pPr marL="2700132" indent="0">
              <a:buNone/>
              <a:defRPr sz="3150" b="1"/>
            </a:lvl4pPr>
            <a:lvl5pPr marL="3600176" indent="0">
              <a:buNone/>
              <a:defRPr sz="3150" b="1"/>
            </a:lvl5pPr>
            <a:lvl6pPr marL="4500220" indent="0">
              <a:buNone/>
              <a:defRPr sz="3150" b="1"/>
            </a:lvl6pPr>
            <a:lvl7pPr marL="5400264" indent="0">
              <a:buNone/>
              <a:defRPr sz="3150" b="1"/>
            </a:lvl7pPr>
            <a:lvl8pPr marL="6300307" indent="0">
              <a:buNone/>
              <a:defRPr sz="3150" b="1"/>
            </a:lvl8pPr>
            <a:lvl9pPr marL="7200351" indent="0">
              <a:buNone/>
              <a:defRPr sz="315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7" y="8547409"/>
            <a:ext cx="7652626" cy="1257195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488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4113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8713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59983"/>
            <a:ext cx="5805682" cy="545994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3369136"/>
            <a:ext cx="9112836" cy="16628989"/>
          </a:xfrm>
        </p:spPr>
        <p:txBody>
          <a:bodyPr/>
          <a:lstStyle>
            <a:lvl1pPr>
              <a:defRPr sz="6300"/>
            </a:lvl1pPr>
            <a:lvl2pPr>
              <a:defRPr sz="5512"/>
            </a:lvl2pPr>
            <a:lvl3pPr>
              <a:defRPr sz="4725"/>
            </a:lvl3pPr>
            <a:lvl4pPr>
              <a:defRPr sz="3937"/>
            </a:lvl4pPr>
            <a:lvl5pPr>
              <a:defRPr sz="3937"/>
            </a:lvl5pPr>
            <a:lvl6pPr>
              <a:defRPr sz="3937"/>
            </a:lvl6pPr>
            <a:lvl7pPr>
              <a:defRPr sz="3937"/>
            </a:lvl7pPr>
            <a:lvl8pPr>
              <a:defRPr sz="3937"/>
            </a:lvl8pPr>
            <a:lvl9pPr>
              <a:defRPr sz="3937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019925"/>
            <a:ext cx="5805682" cy="13005279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9347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1559983"/>
            <a:ext cx="5805682" cy="5459942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3369136"/>
            <a:ext cx="9112836" cy="16628989"/>
          </a:xfrm>
        </p:spPr>
        <p:txBody>
          <a:bodyPr anchor="t"/>
          <a:lstStyle>
            <a:lvl1pPr marL="0" indent="0">
              <a:buNone/>
              <a:defRPr sz="6300"/>
            </a:lvl1pPr>
            <a:lvl2pPr marL="900044" indent="0">
              <a:buNone/>
              <a:defRPr sz="5512"/>
            </a:lvl2pPr>
            <a:lvl3pPr marL="1800088" indent="0">
              <a:buNone/>
              <a:defRPr sz="4725"/>
            </a:lvl3pPr>
            <a:lvl4pPr marL="2700132" indent="0">
              <a:buNone/>
              <a:defRPr sz="3937"/>
            </a:lvl4pPr>
            <a:lvl5pPr marL="3600176" indent="0">
              <a:buNone/>
              <a:defRPr sz="3937"/>
            </a:lvl5pPr>
            <a:lvl6pPr marL="4500220" indent="0">
              <a:buNone/>
              <a:defRPr sz="3937"/>
            </a:lvl6pPr>
            <a:lvl7pPr marL="5400264" indent="0">
              <a:buNone/>
              <a:defRPr sz="3937"/>
            </a:lvl7pPr>
            <a:lvl8pPr marL="6300307" indent="0">
              <a:buNone/>
              <a:defRPr sz="3937"/>
            </a:lvl8pPr>
            <a:lvl9pPr marL="7200351" indent="0">
              <a:buNone/>
              <a:defRPr sz="3937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0" y="7019925"/>
            <a:ext cx="5805682" cy="13005279"/>
          </a:xfrm>
        </p:spPr>
        <p:txBody>
          <a:bodyPr/>
          <a:lstStyle>
            <a:lvl1pPr marL="0" indent="0">
              <a:buNone/>
              <a:defRPr sz="3150"/>
            </a:lvl1pPr>
            <a:lvl2pPr marL="900044" indent="0">
              <a:buNone/>
              <a:defRPr sz="2756"/>
            </a:lvl2pPr>
            <a:lvl3pPr marL="1800088" indent="0">
              <a:buNone/>
              <a:defRPr sz="2362"/>
            </a:lvl3pPr>
            <a:lvl4pPr marL="2700132" indent="0">
              <a:buNone/>
              <a:defRPr sz="1969"/>
            </a:lvl4pPr>
            <a:lvl5pPr marL="3600176" indent="0">
              <a:buNone/>
              <a:defRPr sz="1969"/>
            </a:lvl5pPr>
            <a:lvl6pPr marL="4500220" indent="0">
              <a:buNone/>
              <a:defRPr sz="1969"/>
            </a:lvl6pPr>
            <a:lvl7pPr marL="5400264" indent="0">
              <a:buNone/>
              <a:defRPr sz="1969"/>
            </a:lvl7pPr>
            <a:lvl8pPr marL="6300307" indent="0">
              <a:buNone/>
              <a:defRPr sz="1969"/>
            </a:lvl8pPr>
            <a:lvl9pPr marL="7200351" indent="0">
              <a:buNone/>
              <a:defRPr sz="1969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390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1245825"/>
            <a:ext cx="15525572" cy="4522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6229100"/>
            <a:ext cx="15525572" cy="14846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21688107"/>
            <a:ext cx="4050149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FD372-239C-465E-B363-D97E0AC04D9A}" type="datetimeFigureOut">
              <a:rPr lang="tr-TR" smtClean="0"/>
              <a:t>20.10.2020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21688107"/>
            <a:ext cx="6075224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21688107"/>
            <a:ext cx="4050149" cy="12458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6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141FC-5EA4-469A-ABED-8116D9B462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471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800088" rtl="0" eaLnBrk="1" latinLnBrk="0" hangingPunct="1">
        <a:lnSpc>
          <a:spcPct val="90000"/>
        </a:lnSpc>
        <a:spcBef>
          <a:spcPct val="0"/>
        </a:spcBef>
        <a:buNone/>
        <a:defRPr sz="86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0022" indent="-450022" algn="l" defTabSz="1800088" rtl="0" eaLnBrk="1" latinLnBrk="0" hangingPunct="1">
        <a:lnSpc>
          <a:spcPct val="90000"/>
        </a:lnSpc>
        <a:spcBef>
          <a:spcPts val="1969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1pPr>
      <a:lvl2pPr marL="1350066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4725" kern="1200">
          <a:solidFill>
            <a:schemeClr val="tx1"/>
          </a:solidFill>
          <a:latin typeface="+mn-lt"/>
          <a:ea typeface="+mn-ea"/>
          <a:cs typeface="+mn-cs"/>
        </a:defRPr>
      </a:lvl2pPr>
      <a:lvl3pPr marL="2250110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937" kern="1200">
          <a:solidFill>
            <a:schemeClr val="tx1"/>
          </a:solidFill>
          <a:latin typeface="+mn-lt"/>
          <a:ea typeface="+mn-ea"/>
          <a:cs typeface="+mn-cs"/>
        </a:defRPr>
      </a:lvl3pPr>
      <a:lvl4pPr marL="3150154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4050198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950242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850285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750329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650373" indent="-450022" algn="l" defTabSz="1800088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1pPr>
      <a:lvl2pPr marL="90004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800088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3pPr>
      <a:lvl4pPr marL="2700132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4pPr>
      <a:lvl5pPr marL="3600176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5pPr>
      <a:lvl6pPr marL="4500220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6pPr>
      <a:lvl7pPr marL="5400264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7pPr>
      <a:lvl8pPr marL="6300307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8pPr>
      <a:lvl9pPr marL="7200351" algn="l" defTabSz="1800088" rtl="0" eaLnBrk="1" latinLnBrk="0" hangingPunct="1">
        <a:defRPr sz="35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60DB0F0-8EB3-4C28-883D-6A4F477D33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205781D-6331-415F-BACD-94BDDDB686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7463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Özel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Gökçe Deniz Kara | Opteamist Turizm</dc:creator>
  <cp:lastModifiedBy>Gökçe Deniz Kara | Opteamist Turizm</cp:lastModifiedBy>
  <cp:revision>1</cp:revision>
  <dcterms:created xsi:type="dcterms:W3CDTF">2020-10-20T13:44:34Z</dcterms:created>
  <dcterms:modified xsi:type="dcterms:W3CDTF">2020-10-20T13:46:29Z</dcterms:modified>
</cp:coreProperties>
</file>